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69" r:id="rId2"/>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D3D9"/>
    <a:srgbClr val="56ACB0"/>
    <a:srgbClr val="62C0C4"/>
    <a:srgbClr val="2888D7"/>
    <a:srgbClr val="2859D7"/>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85"/>
    <p:restoredTop sz="96296"/>
  </p:normalViewPr>
  <p:slideViewPr>
    <p:cSldViewPr snapToGrid="0">
      <p:cViewPr varScale="1">
        <p:scale>
          <a:sx n="108" d="100"/>
          <a:sy n="108" d="100"/>
        </p:scale>
        <p:origin x="158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71FAA2-BF2B-A340-9398-4BEEBB343B9B}" type="datetimeFigureOut">
              <a:rPr lang="en-US" smtClean="0"/>
              <a:t>3/6/24</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AD743A-6A83-C44F-869A-4FD0AA09D6BF}" type="slidenum">
              <a:rPr lang="en-US" smtClean="0"/>
              <a:t>‹#›</a:t>
            </a:fld>
            <a:endParaRPr lang="en-US"/>
          </a:p>
        </p:txBody>
      </p:sp>
    </p:spTree>
    <p:extLst>
      <p:ext uri="{BB962C8B-B14F-4D97-AF65-F5344CB8AC3E}">
        <p14:creationId xmlns:p14="http://schemas.microsoft.com/office/powerpoint/2010/main" val="3231110941"/>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E539E8-9EDF-DD8E-D84F-00CFFA211C0C}"/>
              </a:ext>
            </a:extLst>
          </p:cNvPr>
          <p:cNvSpPr txBox="1"/>
          <p:nvPr userDrawn="1"/>
        </p:nvSpPr>
        <p:spPr>
          <a:xfrm>
            <a:off x="652794" y="1440209"/>
            <a:ext cx="5392277" cy="461665"/>
          </a:xfrm>
          <a:prstGeom prst="rect">
            <a:avLst/>
          </a:prstGeom>
          <a:noFill/>
        </p:spPr>
        <p:txBody>
          <a:bodyPr wrap="square" rtlCol="0">
            <a:spAutoFit/>
          </a:bodyPr>
          <a:lstStyle/>
          <a:p>
            <a:r>
              <a:rPr lang="en-US" sz="2400" b="1" dirty="0">
                <a:solidFill>
                  <a:schemeClr val="tx1">
                    <a:lumMod val="85000"/>
                    <a:lumOff val="15000"/>
                  </a:schemeClr>
                </a:solidFill>
                <a:latin typeface="Fira Sans" panose="020F0502020204030204" pitchFamily="34" charset="0"/>
              </a:rPr>
              <a:t>LinkedIn </a:t>
            </a:r>
            <a:r>
              <a:rPr lang="en-US" sz="2400" b="1" dirty="0">
                <a:solidFill>
                  <a:srgbClr val="62C0C4"/>
                </a:solidFill>
                <a:latin typeface="Fira Sans" panose="020F0502020204030204" pitchFamily="34" charset="0"/>
              </a:rPr>
              <a:t>Profile</a:t>
            </a:r>
          </a:p>
        </p:txBody>
      </p:sp>
      <p:sp>
        <p:nvSpPr>
          <p:cNvPr id="3" name="TextBox 2">
            <a:extLst>
              <a:ext uri="{FF2B5EF4-FFF2-40B4-BE49-F238E27FC236}">
                <a16:creationId xmlns:a16="http://schemas.microsoft.com/office/drawing/2014/main" id="{5002572F-D7B5-CE00-F60C-467D9CBDF48F}"/>
              </a:ext>
            </a:extLst>
          </p:cNvPr>
          <p:cNvSpPr txBox="1"/>
          <p:nvPr userDrawn="1"/>
        </p:nvSpPr>
        <p:spPr>
          <a:xfrm>
            <a:off x="652795" y="2138401"/>
            <a:ext cx="2664836" cy="3477875"/>
          </a:xfrm>
          <a:prstGeom prst="rect">
            <a:avLst/>
          </a:prstGeom>
          <a:noFill/>
        </p:spPr>
        <p:txBody>
          <a:bodyPr wrap="square" rtlCol="0">
            <a:spAutoFit/>
          </a:bodyPr>
          <a:lstStyle/>
          <a:p>
            <a:pPr algn="l"/>
            <a:r>
              <a:rPr lang="en-US" sz="1100" i="0" dirty="0">
                <a:solidFill>
                  <a:schemeClr val="tx1">
                    <a:lumMod val="85000"/>
                    <a:lumOff val="15000"/>
                  </a:schemeClr>
                </a:solidFill>
                <a:effectLst/>
                <a:latin typeface="Arial" panose="020B0604020202020204" pitchFamily="34" charset="0"/>
                <a:cs typeface="Arial" panose="020B0604020202020204" pitchFamily="34" charset="0"/>
              </a:rPr>
              <a:t>Use the template </a:t>
            </a:r>
            <a:r>
              <a:rPr lang="en-US" sz="1100" dirty="0">
                <a:solidFill>
                  <a:schemeClr val="tx1">
                    <a:lumMod val="85000"/>
                    <a:lumOff val="15000"/>
                  </a:schemeClr>
                </a:solidFill>
                <a:latin typeface="Arial" panose="020B0604020202020204" pitchFamily="34" charset="0"/>
                <a:cs typeface="Arial" panose="020B0604020202020204" pitchFamily="34" charset="0"/>
              </a:rPr>
              <a:t>within this document to build your LinkedIn Profile.</a:t>
            </a:r>
          </a:p>
          <a:p>
            <a:pPr algn="l"/>
            <a:endParaRPr lang="en-US" sz="1100" i="0" dirty="0">
              <a:solidFill>
                <a:schemeClr val="tx1">
                  <a:lumMod val="85000"/>
                  <a:lumOff val="15000"/>
                </a:schemeClr>
              </a:solidFill>
              <a:effectLst/>
              <a:latin typeface="Arial" panose="020B0604020202020204" pitchFamily="34" charset="0"/>
              <a:cs typeface="Arial" panose="020B0604020202020204" pitchFamily="34" charset="0"/>
            </a:endParaRPr>
          </a:p>
          <a:p>
            <a:pPr algn="just"/>
            <a:r>
              <a:rPr lang="en-US" sz="1100" b="1" i="0" dirty="0">
                <a:solidFill>
                  <a:schemeClr val="tx1">
                    <a:lumMod val="85000"/>
                    <a:lumOff val="15000"/>
                  </a:schemeClr>
                </a:solidFill>
                <a:effectLst/>
                <a:latin typeface="Arial" panose="020B0604020202020204" pitchFamily="34" charset="0"/>
                <a:cs typeface="Arial" panose="020B0604020202020204" pitchFamily="34" charset="0"/>
              </a:rPr>
              <a:t>STEP 1: ADD BANNER</a:t>
            </a:r>
          </a:p>
          <a:p>
            <a:pPr algn="just"/>
            <a:r>
              <a:rPr lang="en-US" sz="1100" i="0" dirty="0">
                <a:solidFill>
                  <a:schemeClr val="tx1">
                    <a:lumMod val="85000"/>
                    <a:lumOff val="15000"/>
                  </a:schemeClr>
                </a:solidFill>
                <a:effectLst/>
                <a:latin typeface="Arial" panose="020B0604020202020204" pitchFamily="34" charset="0"/>
                <a:cs typeface="Arial" panose="020B0604020202020204" pitchFamily="34" charset="0"/>
              </a:rPr>
              <a:t>Right click and save the banner to your desktop. Add the banner as your LinkedIn Banner.</a:t>
            </a:r>
          </a:p>
          <a:p>
            <a:pPr algn="just"/>
            <a:endParaRPr lang="en-US" sz="1100" dirty="0">
              <a:solidFill>
                <a:schemeClr val="tx1">
                  <a:lumMod val="85000"/>
                  <a:lumOff val="15000"/>
                </a:schemeClr>
              </a:solidFill>
              <a:latin typeface="Arial" panose="020B0604020202020204" pitchFamily="34" charset="0"/>
              <a:cs typeface="Arial" panose="020B0604020202020204" pitchFamily="34" charset="0"/>
            </a:endParaRPr>
          </a:p>
          <a:p>
            <a:pPr algn="just"/>
            <a:r>
              <a:rPr lang="en-US" sz="1100" b="1" i="0" dirty="0">
                <a:solidFill>
                  <a:schemeClr val="tx1">
                    <a:lumMod val="85000"/>
                    <a:lumOff val="15000"/>
                  </a:schemeClr>
                </a:solidFill>
                <a:effectLst/>
                <a:latin typeface="Arial" panose="020B0604020202020204" pitchFamily="34" charset="0"/>
                <a:cs typeface="Arial" panose="020B0604020202020204" pitchFamily="34" charset="0"/>
              </a:rPr>
              <a:t>STEP 2: ADD TITLE </a:t>
            </a:r>
          </a:p>
          <a:p>
            <a:pPr algn="just"/>
            <a:r>
              <a:rPr lang="en-US" sz="1100" dirty="0">
                <a:solidFill>
                  <a:schemeClr val="tx1">
                    <a:lumMod val="85000"/>
                    <a:lumOff val="15000"/>
                  </a:schemeClr>
                </a:solidFill>
                <a:latin typeface="Arial" panose="020B0604020202020204" pitchFamily="34" charset="0"/>
                <a:cs typeface="Arial" panose="020B0604020202020204" pitchFamily="34" charset="0"/>
              </a:rPr>
              <a:t>User your title to generate interest. Copy and paste the title into your profile.</a:t>
            </a:r>
            <a:endParaRPr lang="en-US" sz="1100" i="0" dirty="0">
              <a:solidFill>
                <a:schemeClr val="tx1">
                  <a:lumMod val="85000"/>
                  <a:lumOff val="15000"/>
                </a:schemeClr>
              </a:solidFill>
              <a:effectLst/>
              <a:latin typeface="Arial" panose="020B0604020202020204" pitchFamily="34" charset="0"/>
              <a:cs typeface="Arial" panose="020B0604020202020204" pitchFamily="34" charset="0"/>
            </a:endParaRPr>
          </a:p>
          <a:p>
            <a:pPr algn="just"/>
            <a:endParaRPr lang="en-US" sz="1100" i="0" dirty="0">
              <a:solidFill>
                <a:schemeClr val="tx1">
                  <a:lumMod val="85000"/>
                  <a:lumOff val="15000"/>
                </a:schemeClr>
              </a:solidFill>
              <a:effectLst/>
              <a:latin typeface="Arial" panose="020B0604020202020204" pitchFamily="34" charset="0"/>
              <a:cs typeface="Arial" panose="020B0604020202020204" pitchFamily="34" charset="0"/>
            </a:endParaRPr>
          </a:p>
          <a:p>
            <a:pPr algn="just"/>
            <a:r>
              <a:rPr lang="en-US" sz="1100" b="1" i="0" dirty="0">
                <a:solidFill>
                  <a:schemeClr val="tx1">
                    <a:lumMod val="85000"/>
                    <a:lumOff val="15000"/>
                  </a:schemeClr>
                </a:solidFill>
                <a:effectLst/>
                <a:latin typeface="Arial" panose="020B0604020202020204" pitchFamily="34" charset="0"/>
                <a:cs typeface="Arial" panose="020B0604020202020204" pitchFamily="34" charset="0"/>
              </a:rPr>
              <a:t>STEP 3: ADD ABOUT</a:t>
            </a:r>
          </a:p>
          <a:p>
            <a:pPr algn="just"/>
            <a:r>
              <a:rPr lang="en-US" sz="1100" dirty="0">
                <a:solidFill>
                  <a:schemeClr val="tx1">
                    <a:lumMod val="85000"/>
                    <a:lumOff val="15000"/>
                  </a:schemeClr>
                </a:solidFill>
                <a:latin typeface="Arial" panose="020B0604020202020204" pitchFamily="34" charset="0"/>
                <a:cs typeface="Arial" panose="020B0604020202020204" pitchFamily="34" charset="0"/>
              </a:rPr>
              <a:t>Copy and paste the About content into your About section.</a:t>
            </a:r>
          </a:p>
          <a:p>
            <a:pPr algn="just"/>
            <a:endParaRPr lang="en-US" sz="1100" i="0" dirty="0">
              <a:solidFill>
                <a:schemeClr val="tx1">
                  <a:lumMod val="85000"/>
                  <a:lumOff val="15000"/>
                </a:schemeClr>
              </a:solidFill>
              <a:effectLst/>
              <a:latin typeface="Arial" panose="020B0604020202020204" pitchFamily="34" charset="0"/>
              <a:cs typeface="Arial" panose="020B0604020202020204" pitchFamily="34" charset="0"/>
            </a:endParaRPr>
          </a:p>
          <a:p>
            <a:pPr algn="just"/>
            <a:r>
              <a:rPr lang="en-US" sz="1100" b="1" i="0" dirty="0">
                <a:solidFill>
                  <a:schemeClr val="tx1">
                    <a:lumMod val="85000"/>
                    <a:lumOff val="15000"/>
                  </a:schemeClr>
                </a:solidFill>
                <a:effectLst/>
                <a:latin typeface="Arial" panose="020B0604020202020204" pitchFamily="34" charset="0"/>
                <a:cs typeface="Arial" panose="020B0604020202020204" pitchFamily="34" charset="0"/>
              </a:rPr>
              <a:t>STEP 4: ADD YOUR SITE</a:t>
            </a:r>
          </a:p>
          <a:p>
            <a:pPr algn="just"/>
            <a:r>
              <a:rPr lang="en-US" sz="1100" dirty="0">
                <a:solidFill>
                  <a:schemeClr val="tx1">
                    <a:lumMod val="85000"/>
                    <a:lumOff val="15000"/>
                  </a:schemeClr>
                </a:solidFill>
                <a:latin typeface="Arial" panose="020B0604020202020204" pitchFamily="34" charset="0"/>
                <a:cs typeface="Arial" panose="020B0604020202020204" pitchFamily="34" charset="0"/>
              </a:rPr>
              <a:t>Add you Affiliate website into the Contacts section</a:t>
            </a:r>
          </a:p>
        </p:txBody>
      </p:sp>
      <p:pic>
        <p:nvPicPr>
          <p:cNvPr id="4" name="Picture 2" descr="Header Logo">
            <a:extLst>
              <a:ext uri="{FF2B5EF4-FFF2-40B4-BE49-F238E27FC236}">
                <a16:creationId xmlns:a16="http://schemas.microsoft.com/office/drawing/2014/main" id="{3053C34F-FA0D-84D2-AD72-9960D018EA97}"/>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290985" y="406805"/>
            <a:ext cx="1723345" cy="47381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89B75B8-1075-F952-B3D1-D282AAF9C968}"/>
              </a:ext>
            </a:extLst>
          </p:cNvPr>
          <p:cNvSpPr txBox="1"/>
          <p:nvPr userDrawn="1"/>
        </p:nvSpPr>
        <p:spPr>
          <a:xfrm>
            <a:off x="652794" y="1203682"/>
            <a:ext cx="5392278" cy="261610"/>
          </a:xfrm>
          <a:prstGeom prst="rect">
            <a:avLst/>
          </a:prstGeom>
          <a:noFill/>
        </p:spPr>
        <p:txBody>
          <a:bodyPr wrap="square" rtlCol="0">
            <a:spAutoFit/>
          </a:bodyPr>
          <a:lstStyle/>
          <a:p>
            <a:r>
              <a:rPr lang="en-US" sz="1050" b="1" dirty="0">
                <a:solidFill>
                  <a:schemeClr val="bg2">
                    <a:lumMod val="50000"/>
                  </a:schemeClr>
                </a:solidFill>
                <a:latin typeface="Arial" panose="020B0604020202020204" pitchFamily="34" charset="0"/>
                <a:cs typeface="Arial" panose="020B0604020202020204" pitchFamily="34" charset="0"/>
              </a:rPr>
              <a:t>DIGITAL TEMPLATE</a:t>
            </a:r>
          </a:p>
        </p:txBody>
      </p:sp>
    </p:spTree>
    <p:extLst>
      <p:ext uri="{BB962C8B-B14F-4D97-AF65-F5344CB8AC3E}">
        <p14:creationId xmlns:p14="http://schemas.microsoft.com/office/powerpoint/2010/main" val="27959305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4109780"/>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Background Image">
            <a:extLst>
              <a:ext uri="{FF2B5EF4-FFF2-40B4-BE49-F238E27FC236}">
                <a16:creationId xmlns:a16="http://schemas.microsoft.com/office/drawing/2014/main" id="{76B2EDC9-102A-E43F-24F1-AFEE1267B9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3130" y="813856"/>
            <a:ext cx="4928315" cy="122887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DFEE6578-E7A5-B76D-4206-D435FC1FE240}"/>
              </a:ext>
            </a:extLst>
          </p:cNvPr>
          <p:cNvSpPr txBox="1"/>
          <p:nvPr/>
        </p:nvSpPr>
        <p:spPr>
          <a:xfrm>
            <a:off x="4083130" y="2666511"/>
            <a:ext cx="4928315" cy="400110"/>
          </a:xfrm>
          <a:prstGeom prst="rect">
            <a:avLst/>
          </a:prstGeom>
          <a:noFill/>
        </p:spPr>
        <p:txBody>
          <a:bodyPr wrap="square">
            <a:spAutoFit/>
          </a:bodyPr>
          <a:lstStyle/>
          <a:p>
            <a:r>
              <a:rPr lang="en-US" sz="1000" dirty="0">
                <a:latin typeface="-apple-system"/>
              </a:rPr>
              <a:t>Award-winning Affordable Healthcare Benefits</a:t>
            </a:r>
            <a:r>
              <a:rPr lang="en-US" sz="1000" b="0" i="0" dirty="0">
                <a:effectLst/>
                <a:latin typeface="-apple-system"/>
              </a:rPr>
              <a:t>. Delivering truly affordable programs to help everyone live healthiest lives I </a:t>
            </a:r>
            <a:r>
              <a:rPr lang="en-US" sz="1000" dirty="0">
                <a:latin typeface="-apple-system"/>
              </a:rPr>
              <a:t>LifeExec Consultant</a:t>
            </a:r>
            <a:endParaRPr lang="en-US" sz="1000" dirty="0"/>
          </a:p>
        </p:txBody>
      </p:sp>
      <p:sp>
        <p:nvSpPr>
          <p:cNvPr id="4" name="TextBox 3">
            <a:extLst>
              <a:ext uri="{FF2B5EF4-FFF2-40B4-BE49-F238E27FC236}">
                <a16:creationId xmlns:a16="http://schemas.microsoft.com/office/drawing/2014/main" id="{73DE25B1-FCF1-6482-2EC0-65EC0215C397}"/>
              </a:ext>
            </a:extLst>
          </p:cNvPr>
          <p:cNvSpPr txBox="1"/>
          <p:nvPr/>
        </p:nvSpPr>
        <p:spPr>
          <a:xfrm>
            <a:off x="4083130" y="3671025"/>
            <a:ext cx="5555675" cy="3785652"/>
          </a:xfrm>
          <a:prstGeom prst="rect">
            <a:avLst/>
          </a:prstGeom>
          <a:noFill/>
        </p:spPr>
        <p:txBody>
          <a:bodyPr wrap="square">
            <a:spAutoFit/>
          </a:bodyPr>
          <a:lstStyle/>
          <a:p>
            <a:pPr marL="0" marR="0">
              <a:spcBef>
                <a:spcPts val="0"/>
              </a:spcBef>
              <a:spcAft>
                <a:spcPts val="0"/>
              </a:spcAft>
            </a:pPr>
            <a:r>
              <a:rPr lang="en-US" sz="1000" kern="100" dirty="0">
                <a:solidFill>
                  <a:srgbClr val="000000"/>
                </a:solidFill>
                <a:effectLst/>
                <a:latin typeface="Segoe UI" panose="020B0502040204020203" pitchFamily="34" charset="0"/>
                <a:ea typeface="Aptos" panose="020B0004020202020204" pitchFamily="34" charset="0"/>
                <a:cs typeface="Times New Roman" panose="02020603050405020304" pitchFamily="18" charset="0"/>
              </a:rPr>
              <a:t>Are healthcare benefits too expensive?</a:t>
            </a:r>
            <a:r>
              <a:rPr lang="en-US" sz="10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spcBef>
                <a:spcPts val="0"/>
              </a:spcBef>
              <a:spcAft>
                <a:spcPts val="0"/>
              </a:spcAft>
            </a:pPr>
            <a:r>
              <a:rPr lang="en-US" sz="1000" kern="100" dirty="0">
                <a:effectLst/>
                <a:latin typeface="Segoe UI" panose="020B0502040204020203" pitchFamily="34" charset="0"/>
                <a:ea typeface="Aptos" panose="020B0004020202020204" pitchFamily="34" charset="0"/>
                <a:cs typeface="Times New Roman" panose="02020603050405020304" pitchFamily="18" charset="0"/>
              </a:rPr>
              <a:t> </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1000" kern="100" dirty="0">
                <a:solidFill>
                  <a:srgbClr val="000000"/>
                </a:solidFill>
                <a:effectLst/>
                <a:latin typeface="Segoe UI" panose="020B0502040204020203" pitchFamily="34" charset="0"/>
                <a:ea typeface="Aptos" panose="020B0004020202020204" pitchFamily="34" charset="0"/>
                <a:cs typeface="Times New Roman" panose="02020603050405020304" pitchFamily="18" charset="0"/>
              </a:rPr>
              <a:t>Would health and wellness benefits help you recruit and retain employees?</a:t>
            </a:r>
            <a:br>
              <a:rPr lang="en-US" sz="1000" kern="100" dirty="0">
                <a:effectLst/>
                <a:latin typeface="Segoe UI" panose="020B0502040204020203" pitchFamily="34" charset="0"/>
                <a:ea typeface="Aptos" panose="020B0004020202020204" pitchFamily="34" charset="0"/>
                <a:cs typeface="Times New Roman" panose="02020603050405020304" pitchFamily="18" charset="0"/>
              </a:rPr>
            </a:br>
            <a:br>
              <a:rPr lang="en-US" sz="1000" kern="100" dirty="0">
                <a:effectLst/>
                <a:latin typeface="Segoe UI" panose="020B0502040204020203" pitchFamily="34" charset="0"/>
                <a:ea typeface="Aptos" panose="020B0004020202020204" pitchFamily="34" charset="0"/>
                <a:cs typeface="Times New Roman" panose="02020603050405020304" pitchFamily="18" charset="0"/>
              </a:rPr>
            </a:br>
            <a:r>
              <a:rPr lang="en-US" sz="1000" kern="100" dirty="0">
                <a:solidFill>
                  <a:srgbClr val="000000"/>
                </a:solidFill>
                <a:effectLst/>
                <a:latin typeface="Segoe UI" panose="020B0502040204020203" pitchFamily="34" charset="0"/>
                <a:ea typeface="Aptos" panose="020B0004020202020204" pitchFamily="34" charset="0"/>
                <a:cs typeface="Times New Roman" panose="02020603050405020304" pitchFamily="18" charset="0"/>
              </a:rPr>
              <a:t>I help match individuals and businesses with best-in-class wellness benefit programs. Individuals and families can save thousands on service without sacrificing their health. Businesses use these benefits as powerful tools to cut costs and grow. I understand traditional health insurance is too expensive for most businesses, employees, and families. SMB, part-time employees and 1099 contractors don’t qualify. We’re changing all of that. We’re fixing healthcare. </a:t>
            </a:r>
            <a:br>
              <a:rPr lang="en-US" sz="1000" kern="100" dirty="0">
                <a:solidFill>
                  <a:srgbClr val="000000"/>
                </a:solidFill>
                <a:effectLst/>
                <a:latin typeface="Segoe UI" panose="020B0502040204020203" pitchFamily="34" charset="0"/>
                <a:ea typeface="Aptos" panose="020B0004020202020204" pitchFamily="34" charset="0"/>
                <a:cs typeface="Times New Roman" panose="02020603050405020304" pitchFamily="18" charset="0"/>
              </a:rPr>
            </a:br>
            <a:br>
              <a:rPr lang="en-US" sz="1000" kern="100" dirty="0">
                <a:effectLst/>
                <a:latin typeface="Segoe UI" panose="020B0502040204020203" pitchFamily="34" charset="0"/>
                <a:ea typeface="Aptos" panose="020B0004020202020204" pitchFamily="34" charset="0"/>
                <a:cs typeface="Times New Roman" panose="02020603050405020304" pitchFamily="18" charset="0"/>
              </a:rPr>
            </a:br>
            <a:r>
              <a:rPr lang="en-US" sz="1000" kern="100" dirty="0">
                <a:solidFill>
                  <a:srgbClr val="000000"/>
                </a:solidFill>
                <a:effectLst/>
                <a:latin typeface="Segoe UI" panose="020B0502040204020203" pitchFamily="34" charset="0"/>
                <a:ea typeface="Aptos" panose="020B0004020202020204" pitchFamily="34" charset="0"/>
                <a:cs typeface="Times New Roman" panose="02020603050405020304" pitchFamily="18" charset="0"/>
              </a:rPr>
              <a:t>It’s our company’s mission “to help everyone protect what matters most.” And we’re not alone. We’ve partnered with the largest wellness carriers who share our vision. Together we’ve created innovative wellness programs that deliver the best care to everyone (FTE, PTE, 1099, 18-80yo, preexisting conditions … no restrictions). We have +20 full-family benefit programs that start at $24.95. They’re only available via LifeExec.</a:t>
            </a:r>
            <a:br>
              <a:rPr lang="en-US" sz="1000" kern="100" dirty="0">
                <a:effectLst/>
                <a:latin typeface="Segoe UI" panose="020B0502040204020203" pitchFamily="34" charset="0"/>
                <a:ea typeface="Aptos" panose="020B0004020202020204" pitchFamily="34" charset="0"/>
                <a:cs typeface="Times New Roman" panose="02020603050405020304" pitchFamily="18" charset="0"/>
              </a:rPr>
            </a:br>
            <a:br>
              <a:rPr lang="en-US" sz="1000" kern="100" dirty="0">
                <a:effectLst/>
                <a:latin typeface="Segoe UI" panose="020B0502040204020203" pitchFamily="34" charset="0"/>
                <a:ea typeface="Aptos" panose="020B0004020202020204" pitchFamily="34" charset="0"/>
                <a:cs typeface="Times New Roman" panose="02020603050405020304" pitchFamily="18" charset="0"/>
              </a:rPr>
            </a:br>
            <a:r>
              <a:rPr lang="en-US" sz="1000" kern="100" dirty="0">
                <a:solidFill>
                  <a:srgbClr val="000000"/>
                </a:solidFill>
                <a:effectLst/>
                <a:latin typeface="Segoe UI" panose="020B0502040204020203" pitchFamily="34" charset="0"/>
                <a:ea typeface="Aptos" panose="020B0004020202020204" pitchFamily="34" charset="0"/>
                <a:cs typeface="Times New Roman" panose="02020603050405020304" pitchFamily="18" charset="0"/>
              </a:rPr>
              <a:t>Amazing benefits is only half the story. Businesses also win with LifeExec.</a:t>
            </a:r>
            <a:br>
              <a:rPr lang="en-US" sz="1000" kern="100" dirty="0">
                <a:effectLst/>
                <a:latin typeface="Segoe UI" panose="020B0502040204020203" pitchFamily="34" charset="0"/>
                <a:ea typeface="Aptos" panose="020B0004020202020204" pitchFamily="34" charset="0"/>
                <a:cs typeface="Times New Roman" panose="02020603050405020304" pitchFamily="18" charset="0"/>
              </a:rPr>
            </a:br>
            <a:br>
              <a:rPr lang="en-US" sz="1000" kern="100" dirty="0">
                <a:effectLst/>
                <a:latin typeface="Segoe UI" panose="020B0502040204020203" pitchFamily="34" charset="0"/>
                <a:ea typeface="Aptos" panose="020B0004020202020204" pitchFamily="34" charset="0"/>
                <a:cs typeface="Times New Roman" panose="02020603050405020304" pitchFamily="18" charset="0"/>
              </a:rPr>
            </a:br>
            <a:r>
              <a:rPr lang="en-US" sz="1000" kern="100" dirty="0">
                <a:solidFill>
                  <a:srgbClr val="000000"/>
                </a:solidFill>
                <a:effectLst/>
                <a:latin typeface="Segoe UI" panose="020B0502040204020203" pitchFamily="34" charset="0"/>
                <a:ea typeface="Aptos" panose="020B0004020202020204" pitchFamily="34" charset="0"/>
                <a:cs typeface="Times New Roman" panose="02020603050405020304" pitchFamily="18" charset="0"/>
              </a:rPr>
              <a:t>As a business partners, you’ll experience the satisfaction of providing peace-of-mind for your employees and their families. You’ll retain employees and recruit top talent. We guaranty we’ll fit your budget because our business programs start at $0/month.</a:t>
            </a:r>
            <a:br>
              <a:rPr lang="en-US" sz="1000" kern="100" dirty="0">
                <a:solidFill>
                  <a:srgbClr val="000000"/>
                </a:solidFill>
                <a:effectLst/>
                <a:latin typeface="Segoe UI" panose="020B0502040204020203" pitchFamily="34" charset="0"/>
                <a:ea typeface="Aptos" panose="020B0004020202020204" pitchFamily="34" charset="0"/>
                <a:cs typeface="Times New Roman" panose="02020603050405020304" pitchFamily="18" charset="0"/>
              </a:rPr>
            </a:br>
            <a:br>
              <a:rPr lang="en-US" sz="1000" kern="100" dirty="0">
                <a:solidFill>
                  <a:srgbClr val="000000"/>
                </a:solidFill>
                <a:effectLst/>
                <a:latin typeface="Segoe UI" panose="020B0502040204020203" pitchFamily="34" charset="0"/>
                <a:ea typeface="Aptos" panose="020B0004020202020204" pitchFamily="34" charset="0"/>
                <a:cs typeface="Times New Roman" panose="02020603050405020304" pitchFamily="18" charset="0"/>
              </a:rPr>
            </a:br>
            <a:r>
              <a:rPr lang="en-US" sz="1000" kern="100" dirty="0">
                <a:solidFill>
                  <a:srgbClr val="000000"/>
                </a:solidFill>
                <a:effectLst/>
                <a:latin typeface="Segoe UI" panose="020B0502040204020203" pitchFamily="34" charset="0"/>
                <a:ea typeface="Aptos" panose="020B0004020202020204" pitchFamily="34" charset="0"/>
                <a:cs typeface="Times New Roman" panose="02020603050405020304" pitchFamily="18" charset="0"/>
              </a:rPr>
              <a:t>Let’s connect. Shoot me a message here on LinkedIn and let me show you the amazing things we’re doing and how they can help you and your employees thrive.</a:t>
            </a:r>
            <a:r>
              <a:rPr lang="en-US" sz="1000" kern="100" dirty="0">
                <a:effectLst/>
                <a:latin typeface="Segoe UI" panose="020B0502040204020203" pitchFamily="34" charset="0"/>
                <a:ea typeface="Aptos" panose="020B0004020202020204" pitchFamily="34" charset="0"/>
                <a:cs typeface="Times New Roman" panose="02020603050405020304" pitchFamily="18" charset="0"/>
              </a:rPr>
              <a:t> </a:t>
            </a:r>
            <a:endParaRPr lang="en-US" sz="10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E5444751-8894-4700-8DC5-73284EC2EC43}"/>
              </a:ext>
            </a:extLst>
          </p:cNvPr>
          <p:cNvSpPr txBox="1"/>
          <p:nvPr/>
        </p:nvSpPr>
        <p:spPr>
          <a:xfrm>
            <a:off x="4083130" y="3363248"/>
            <a:ext cx="1448789" cy="307777"/>
          </a:xfrm>
          <a:prstGeom prst="rect">
            <a:avLst/>
          </a:prstGeom>
          <a:noFill/>
        </p:spPr>
        <p:txBody>
          <a:bodyPr wrap="square" rtlCol="0">
            <a:spAutoFit/>
          </a:bodyPr>
          <a:lstStyle/>
          <a:p>
            <a:r>
              <a:rPr lang="en-US" sz="1400" b="1" dirty="0"/>
              <a:t>ABOUT</a:t>
            </a:r>
          </a:p>
        </p:txBody>
      </p:sp>
      <p:sp>
        <p:nvSpPr>
          <p:cNvPr id="6" name="TextBox 5">
            <a:extLst>
              <a:ext uri="{FF2B5EF4-FFF2-40B4-BE49-F238E27FC236}">
                <a16:creationId xmlns:a16="http://schemas.microsoft.com/office/drawing/2014/main" id="{3F06E454-0415-1ACF-AF0F-8F3619E32C8A}"/>
              </a:ext>
            </a:extLst>
          </p:cNvPr>
          <p:cNvSpPr txBox="1"/>
          <p:nvPr/>
        </p:nvSpPr>
        <p:spPr>
          <a:xfrm>
            <a:off x="4083130" y="2348172"/>
            <a:ext cx="1448789" cy="307777"/>
          </a:xfrm>
          <a:prstGeom prst="rect">
            <a:avLst/>
          </a:prstGeom>
          <a:noFill/>
        </p:spPr>
        <p:txBody>
          <a:bodyPr wrap="square" rtlCol="0">
            <a:spAutoFit/>
          </a:bodyPr>
          <a:lstStyle/>
          <a:p>
            <a:r>
              <a:rPr lang="en-US" sz="1400" b="1" dirty="0"/>
              <a:t>TITLE</a:t>
            </a:r>
          </a:p>
        </p:txBody>
      </p:sp>
      <p:sp>
        <p:nvSpPr>
          <p:cNvPr id="7" name="TextBox 6">
            <a:extLst>
              <a:ext uri="{FF2B5EF4-FFF2-40B4-BE49-F238E27FC236}">
                <a16:creationId xmlns:a16="http://schemas.microsoft.com/office/drawing/2014/main" id="{F13213C0-5AA5-8BC5-2044-D0301E170102}"/>
              </a:ext>
            </a:extLst>
          </p:cNvPr>
          <p:cNvSpPr txBox="1"/>
          <p:nvPr/>
        </p:nvSpPr>
        <p:spPr>
          <a:xfrm>
            <a:off x="4083129" y="456558"/>
            <a:ext cx="1448789" cy="307777"/>
          </a:xfrm>
          <a:prstGeom prst="rect">
            <a:avLst/>
          </a:prstGeom>
          <a:noFill/>
        </p:spPr>
        <p:txBody>
          <a:bodyPr wrap="square" rtlCol="0">
            <a:spAutoFit/>
          </a:bodyPr>
          <a:lstStyle/>
          <a:p>
            <a:r>
              <a:rPr lang="en-US" sz="1400" b="1" dirty="0"/>
              <a:t>BANNER</a:t>
            </a:r>
          </a:p>
        </p:txBody>
      </p:sp>
    </p:spTree>
    <p:extLst>
      <p:ext uri="{BB962C8B-B14F-4D97-AF65-F5344CB8AC3E}">
        <p14:creationId xmlns:p14="http://schemas.microsoft.com/office/powerpoint/2010/main" val="14485318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1462</TotalTime>
  <Words>291</Words>
  <Application>Microsoft Macintosh PowerPoint</Application>
  <PresentationFormat>Custom</PresentationFormat>
  <Paragraphs>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-apple-system</vt:lpstr>
      <vt:lpstr>Aptos</vt:lpstr>
      <vt:lpstr>Arial</vt:lpstr>
      <vt:lpstr>Fira Sans</vt:lpstr>
      <vt:lpstr>Segoe UI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york</dc:creator>
  <cp:lastModifiedBy>ken york</cp:lastModifiedBy>
  <cp:revision>33</cp:revision>
  <cp:lastPrinted>2024-03-04T20:09:43Z</cp:lastPrinted>
  <dcterms:created xsi:type="dcterms:W3CDTF">2024-02-27T18:22:54Z</dcterms:created>
  <dcterms:modified xsi:type="dcterms:W3CDTF">2024-03-06T22:37:15Z</dcterms:modified>
</cp:coreProperties>
</file>