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37"/>
  </p:normalViewPr>
  <p:slideViewPr>
    <p:cSldViewPr snapToGrid="0">
      <p:cViewPr>
        <p:scale>
          <a:sx n="113" d="100"/>
          <a:sy n="113" d="100"/>
        </p:scale>
        <p:origin x="424"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6582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6B5ED0-043B-8711-B5C8-349C579DA9C0}"/>
              </a:ext>
            </a:extLst>
          </p:cNvPr>
          <p:cNvSpPr txBox="1"/>
          <p:nvPr userDrawn="1"/>
        </p:nvSpPr>
        <p:spPr>
          <a:xfrm>
            <a:off x="652794" y="1440209"/>
            <a:ext cx="5392277" cy="461665"/>
          </a:xfrm>
          <a:prstGeom prst="rect">
            <a:avLst/>
          </a:prstGeom>
          <a:noFill/>
        </p:spPr>
        <p:txBody>
          <a:bodyPr wrap="square" rtlCol="0">
            <a:spAutoFit/>
          </a:bodyPr>
          <a:lstStyle/>
          <a:p>
            <a:r>
              <a:rPr lang="en-US" sz="2400" b="1" dirty="0">
                <a:solidFill>
                  <a:schemeClr val="tx1">
                    <a:lumMod val="85000"/>
                    <a:lumOff val="15000"/>
                  </a:schemeClr>
                </a:solidFill>
                <a:latin typeface="Fira Sans" panose="020F0502020204030204" pitchFamily="34" charset="0"/>
              </a:rPr>
              <a:t>Create </a:t>
            </a:r>
            <a:r>
              <a:rPr lang="en-US" sz="2400" b="1" dirty="0">
                <a:solidFill>
                  <a:srgbClr val="62C0C4"/>
                </a:solidFill>
                <a:latin typeface="Fira Sans" panose="020F0502020204030204" pitchFamily="34" charset="0"/>
              </a:rPr>
              <a:t>Email Signature</a:t>
            </a:r>
          </a:p>
        </p:txBody>
      </p:sp>
      <p:sp>
        <p:nvSpPr>
          <p:cNvPr id="8" name="TextBox 7">
            <a:extLst>
              <a:ext uri="{FF2B5EF4-FFF2-40B4-BE49-F238E27FC236}">
                <a16:creationId xmlns:a16="http://schemas.microsoft.com/office/drawing/2014/main" id="{31CA1BF9-9380-83A3-D8A3-9384C6E4F64C}"/>
              </a:ext>
            </a:extLst>
          </p:cNvPr>
          <p:cNvSpPr txBox="1"/>
          <p:nvPr userDrawn="1"/>
        </p:nvSpPr>
        <p:spPr>
          <a:xfrm>
            <a:off x="652795" y="2138401"/>
            <a:ext cx="4591222" cy="3985706"/>
          </a:xfrm>
          <a:prstGeom prst="rect">
            <a:avLst/>
          </a:prstGeom>
          <a:noFill/>
        </p:spPr>
        <p:txBody>
          <a:bodyPr wrap="square" rtlCol="0">
            <a:spAutoFit/>
          </a:bodyPr>
          <a:lstStyle/>
          <a:p>
            <a:pPr algn="l"/>
            <a:r>
              <a:rPr lang="en-US" sz="1100" i="0" dirty="0">
                <a:solidFill>
                  <a:schemeClr val="tx1">
                    <a:lumMod val="85000"/>
                    <a:lumOff val="15000"/>
                  </a:schemeClr>
                </a:solidFill>
                <a:effectLst/>
                <a:latin typeface="Arial" panose="020B0604020202020204" pitchFamily="34" charset="0"/>
                <a:cs typeface="Arial" panose="020B0604020202020204" pitchFamily="34" charset="0"/>
              </a:rPr>
              <a:t>Use the template </a:t>
            </a:r>
            <a:r>
              <a:rPr lang="en-US" sz="1100" dirty="0">
                <a:solidFill>
                  <a:schemeClr val="tx1">
                    <a:lumMod val="85000"/>
                    <a:lumOff val="15000"/>
                  </a:schemeClr>
                </a:solidFill>
                <a:latin typeface="Arial" panose="020B0604020202020204" pitchFamily="34" charset="0"/>
                <a:cs typeface="Arial" panose="020B0604020202020204" pitchFamily="34" charset="0"/>
              </a:rPr>
              <a:t>within this document to build your email signature.</a:t>
            </a:r>
          </a:p>
          <a:p>
            <a:pPr algn="l"/>
            <a:endParaRPr lang="en-US" sz="1100" i="0" dirty="0">
              <a:solidFill>
                <a:schemeClr val="tx1">
                  <a:lumMod val="85000"/>
                  <a:lumOff val="15000"/>
                </a:schemeClr>
              </a:solidFill>
              <a:effectLst/>
              <a:latin typeface="Arial" panose="020B0604020202020204" pitchFamily="34" charset="0"/>
              <a:cs typeface="Arial" panose="020B0604020202020204" pitchFamily="34" charset="0"/>
            </a:endParaRPr>
          </a:p>
          <a:p>
            <a:pPr algn="l"/>
            <a:r>
              <a:rPr lang="en-US" sz="1100" b="1" i="0" dirty="0">
                <a:solidFill>
                  <a:schemeClr val="tx1">
                    <a:lumMod val="85000"/>
                    <a:lumOff val="15000"/>
                  </a:schemeClr>
                </a:solidFill>
                <a:effectLst/>
                <a:latin typeface="Arial" panose="020B0604020202020204" pitchFamily="34" charset="0"/>
                <a:cs typeface="Arial" panose="020B0604020202020204" pitchFamily="34" charset="0"/>
              </a:rPr>
              <a:t>STEP 1: UPDATE INFORMATION</a:t>
            </a:r>
          </a:p>
          <a:p>
            <a:pPr algn="l"/>
            <a:r>
              <a:rPr lang="en-US" sz="1100" i="0" dirty="0">
                <a:solidFill>
                  <a:schemeClr val="tx1">
                    <a:lumMod val="85000"/>
                    <a:lumOff val="15000"/>
                  </a:schemeClr>
                </a:solidFill>
                <a:effectLst/>
                <a:latin typeface="Arial" panose="020B0604020202020204" pitchFamily="34" charset="0"/>
                <a:cs typeface="Arial" panose="020B0604020202020204" pitchFamily="34" charset="0"/>
              </a:rPr>
              <a:t>Update the information in the Name, Title, Phone, Email, and Address</a:t>
            </a:r>
          </a:p>
          <a:p>
            <a:pPr algn="l"/>
            <a:endParaRPr lang="en-US" sz="1100" dirty="0">
              <a:solidFill>
                <a:schemeClr val="tx1">
                  <a:lumMod val="85000"/>
                  <a:lumOff val="15000"/>
                </a:schemeClr>
              </a:solidFill>
              <a:latin typeface="Arial" panose="020B0604020202020204" pitchFamily="34" charset="0"/>
              <a:cs typeface="Arial" panose="020B0604020202020204" pitchFamily="34" charset="0"/>
            </a:endParaRPr>
          </a:p>
          <a:p>
            <a:pPr algn="l"/>
            <a:r>
              <a:rPr lang="en-US" sz="1100" b="1" i="0" dirty="0">
                <a:solidFill>
                  <a:schemeClr val="tx1">
                    <a:lumMod val="85000"/>
                    <a:lumOff val="15000"/>
                  </a:schemeClr>
                </a:solidFill>
                <a:effectLst/>
                <a:latin typeface="Arial" panose="020B0604020202020204" pitchFamily="34" charset="0"/>
                <a:cs typeface="Arial" panose="020B0604020202020204" pitchFamily="34" charset="0"/>
              </a:rPr>
              <a:t>STEP 2: UPDATE PICTURE</a:t>
            </a:r>
          </a:p>
          <a:p>
            <a:pPr algn="l"/>
            <a:r>
              <a:rPr lang="en-US" sz="1100" dirty="0">
                <a:solidFill>
                  <a:schemeClr val="tx1">
                    <a:lumMod val="85000"/>
                    <a:lumOff val="15000"/>
                  </a:schemeClr>
                </a:solidFill>
                <a:latin typeface="Arial" panose="020B0604020202020204" pitchFamily="34" charset="0"/>
                <a:cs typeface="Arial" panose="020B0604020202020204" pitchFamily="34" charset="0"/>
              </a:rPr>
              <a:t>Click on and select the image. Right click and select Change Picture &gt; From File. Select a photo of you and click Insert. </a:t>
            </a:r>
          </a:p>
          <a:p>
            <a:pPr algn="l"/>
            <a:r>
              <a:rPr lang="en-US" sz="1100" i="0" dirty="0">
                <a:solidFill>
                  <a:schemeClr val="tx1">
                    <a:lumMod val="85000"/>
                    <a:lumOff val="15000"/>
                  </a:schemeClr>
                </a:solidFill>
                <a:effectLst/>
                <a:latin typeface="Arial" panose="020B0604020202020204" pitchFamily="34" charset="0"/>
                <a:cs typeface="Arial" panose="020B0604020202020204" pitchFamily="34" charset="0"/>
              </a:rPr>
              <a:t>To </a:t>
            </a:r>
            <a:r>
              <a:rPr lang="en-US" sz="1100" dirty="0">
                <a:solidFill>
                  <a:schemeClr val="tx1">
                    <a:lumMod val="85000"/>
                    <a:lumOff val="15000"/>
                  </a:schemeClr>
                </a:solidFill>
                <a:latin typeface="Arial" panose="020B0604020202020204" pitchFamily="34" charset="0"/>
                <a:cs typeface="Arial" panose="020B0604020202020204" pitchFamily="34" charset="0"/>
              </a:rPr>
              <a:t>center the image, click the image, find Picture Format in the Menu, and click Crop. You can move the image to the best position.</a:t>
            </a:r>
            <a:endParaRPr lang="en-US" sz="1100" i="0" dirty="0">
              <a:solidFill>
                <a:schemeClr val="tx1">
                  <a:lumMod val="85000"/>
                  <a:lumOff val="15000"/>
                </a:schemeClr>
              </a:solidFill>
              <a:effectLst/>
              <a:latin typeface="Arial" panose="020B0604020202020204" pitchFamily="34" charset="0"/>
              <a:cs typeface="Arial" panose="020B0604020202020204" pitchFamily="34" charset="0"/>
            </a:endParaRPr>
          </a:p>
          <a:p>
            <a:pPr algn="l"/>
            <a:endParaRPr lang="en-US" sz="1100" i="0" dirty="0">
              <a:solidFill>
                <a:schemeClr val="tx1">
                  <a:lumMod val="85000"/>
                  <a:lumOff val="15000"/>
                </a:schemeClr>
              </a:solidFill>
              <a:effectLst/>
              <a:latin typeface="Arial" panose="020B0604020202020204" pitchFamily="34" charset="0"/>
              <a:cs typeface="Arial" panose="020B0604020202020204" pitchFamily="34" charset="0"/>
            </a:endParaRPr>
          </a:p>
          <a:p>
            <a:r>
              <a:rPr lang="en-US" sz="1100" b="1" i="0" dirty="0">
                <a:solidFill>
                  <a:schemeClr val="tx1">
                    <a:lumMod val="85000"/>
                    <a:lumOff val="15000"/>
                  </a:schemeClr>
                </a:solidFill>
                <a:effectLst/>
                <a:latin typeface="Arial" panose="020B0604020202020204" pitchFamily="34" charset="0"/>
                <a:cs typeface="Arial" panose="020B0604020202020204" pitchFamily="34" charset="0"/>
              </a:rPr>
              <a:t>STEP 3: SAVE AS IMAGE</a:t>
            </a:r>
          </a:p>
          <a:p>
            <a:pPr algn="l"/>
            <a:r>
              <a:rPr lang="en-US" sz="1100" dirty="0">
                <a:solidFill>
                  <a:schemeClr val="tx1">
                    <a:lumMod val="85000"/>
                    <a:lumOff val="15000"/>
                  </a:schemeClr>
                </a:solidFill>
                <a:latin typeface="Arial" panose="020B0604020202020204" pitchFamily="34" charset="0"/>
                <a:cs typeface="Arial" panose="020B0604020202020204" pitchFamily="34" charset="0"/>
              </a:rPr>
              <a:t>Drag your cursor across the entire signature. Make sure you highlight the image, logo, and text. Right click while your cursor is over the image and select Save as Picture. Name it Email Signature and save it to your Desktop.</a:t>
            </a:r>
          </a:p>
          <a:p>
            <a:pPr algn="l"/>
            <a:endParaRPr lang="en-US" sz="1100" i="0" dirty="0">
              <a:solidFill>
                <a:schemeClr val="tx1">
                  <a:lumMod val="85000"/>
                  <a:lumOff val="15000"/>
                </a:schemeClr>
              </a:solidFill>
              <a:effectLst/>
              <a:latin typeface="Arial" panose="020B0604020202020204" pitchFamily="34" charset="0"/>
              <a:cs typeface="Arial" panose="020B0604020202020204" pitchFamily="34" charset="0"/>
            </a:endParaRPr>
          </a:p>
          <a:p>
            <a:r>
              <a:rPr lang="en-US" sz="1100" b="1" i="0" dirty="0">
                <a:solidFill>
                  <a:schemeClr val="tx1">
                    <a:lumMod val="85000"/>
                    <a:lumOff val="15000"/>
                  </a:schemeClr>
                </a:solidFill>
                <a:effectLst/>
                <a:latin typeface="Arial" panose="020B0604020202020204" pitchFamily="34" charset="0"/>
                <a:cs typeface="Arial" panose="020B0604020202020204" pitchFamily="34" charset="0"/>
              </a:rPr>
              <a:t>STEP 4: BUILD YOUR SIGNATURE</a:t>
            </a:r>
          </a:p>
          <a:p>
            <a:pPr algn="l"/>
            <a:r>
              <a:rPr lang="en-US" sz="1100" dirty="0">
                <a:solidFill>
                  <a:schemeClr val="tx1">
                    <a:lumMod val="85000"/>
                    <a:lumOff val="15000"/>
                  </a:schemeClr>
                </a:solidFill>
                <a:latin typeface="Arial" panose="020B0604020202020204" pitchFamily="34" charset="0"/>
                <a:cs typeface="Arial" panose="020B0604020202020204" pitchFamily="34" charset="0"/>
              </a:rPr>
              <a:t>Open your email and select Signatures &gt; Manage Signatures. Add a new signature and simply copy and paste your image into the editor. You can resize the image in the editor to get it just right.</a:t>
            </a:r>
            <a:r>
              <a:rPr lang="en-US" sz="1100" i="0" dirty="0">
                <a:solidFill>
                  <a:schemeClr val="tx1">
                    <a:lumMod val="85000"/>
                    <a:lumOff val="15000"/>
                  </a:schemeClr>
                </a:solidFill>
                <a:effectLst/>
                <a:latin typeface="Arial" panose="020B0604020202020204" pitchFamily="34" charset="0"/>
                <a:cs typeface="Arial" panose="020B0604020202020204" pitchFamily="34" charset="0"/>
              </a:rPr>
              <a:t> We recommend you automatically add your signature every new and reply email.</a:t>
            </a:r>
            <a:endParaRPr lang="en-US" sz="11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9" name="Picture 2" descr="Header Logo">
            <a:extLst>
              <a:ext uri="{FF2B5EF4-FFF2-40B4-BE49-F238E27FC236}">
                <a16:creationId xmlns:a16="http://schemas.microsoft.com/office/drawing/2014/main" id="{FF0F0CE2-83EB-3A7B-E978-115E315EE94B}"/>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90985" y="406805"/>
            <a:ext cx="1723345" cy="4738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074A306-5422-467C-771F-DC6EA1D54336}"/>
              </a:ext>
            </a:extLst>
          </p:cNvPr>
          <p:cNvSpPr txBox="1"/>
          <p:nvPr userDrawn="1"/>
        </p:nvSpPr>
        <p:spPr>
          <a:xfrm>
            <a:off x="652794" y="1203682"/>
            <a:ext cx="5392278" cy="261610"/>
          </a:xfrm>
          <a:prstGeom prst="rect">
            <a:avLst/>
          </a:prstGeom>
          <a:noFill/>
        </p:spPr>
        <p:txBody>
          <a:bodyPr wrap="square" rtlCol="0">
            <a:spAutoFit/>
          </a:bodyPr>
          <a:lstStyle/>
          <a:p>
            <a:r>
              <a:rPr lang="en-US" sz="1050" b="1" dirty="0">
                <a:solidFill>
                  <a:schemeClr val="bg2">
                    <a:lumMod val="50000"/>
                  </a:schemeClr>
                </a:solidFill>
                <a:latin typeface="Arial" panose="020B0604020202020204" pitchFamily="34" charset="0"/>
                <a:cs typeface="Arial" panose="020B0604020202020204" pitchFamily="34" charset="0"/>
              </a:rPr>
              <a:t>DIGITAL TEMPLATE</a:t>
            </a:r>
          </a:p>
        </p:txBody>
      </p:sp>
      <p:sp>
        <p:nvSpPr>
          <p:cNvPr id="11" name="TextBox 10">
            <a:extLst>
              <a:ext uri="{FF2B5EF4-FFF2-40B4-BE49-F238E27FC236}">
                <a16:creationId xmlns:a16="http://schemas.microsoft.com/office/drawing/2014/main" id="{15784293-D85A-05D2-8D9B-7754AB0FF75B}"/>
              </a:ext>
            </a:extLst>
          </p:cNvPr>
          <p:cNvSpPr txBox="1"/>
          <p:nvPr userDrawn="1"/>
        </p:nvSpPr>
        <p:spPr>
          <a:xfrm>
            <a:off x="6784621" y="1474361"/>
            <a:ext cx="3568993" cy="577081"/>
          </a:xfrm>
          <a:prstGeom prst="rect">
            <a:avLst/>
          </a:prstGeom>
          <a:noFill/>
        </p:spPr>
        <p:txBody>
          <a:bodyPr wrap="square" rtlCol="0">
            <a:spAutoFit/>
          </a:bodyPr>
          <a:lstStyle/>
          <a:p>
            <a:pPr algn="ctr"/>
            <a:r>
              <a:rPr lang="en-US" sz="1050" b="1" dirty="0">
                <a:solidFill>
                  <a:schemeClr val="bg2">
                    <a:lumMod val="50000"/>
                  </a:schemeClr>
                </a:solidFill>
                <a:latin typeface="Arial" panose="020B0604020202020204" pitchFamily="34" charset="0"/>
                <a:cs typeface="Arial" panose="020B0604020202020204" pitchFamily="34" charset="0"/>
              </a:rPr>
              <a:t>YOUR DIGITAL TEMPLATE</a:t>
            </a:r>
          </a:p>
          <a:p>
            <a:pPr algn="ctr"/>
            <a:r>
              <a:rPr lang="en-US" sz="1050" b="0" dirty="0">
                <a:solidFill>
                  <a:schemeClr val="bg2">
                    <a:lumMod val="50000"/>
                  </a:schemeClr>
                </a:solidFill>
                <a:latin typeface="Arial" panose="020B0604020202020204" pitchFamily="34" charset="0"/>
                <a:cs typeface="Arial" panose="020B0604020202020204" pitchFamily="34" charset="0"/>
              </a:rPr>
              <a:t>To select the entire signature click and drag from one arrow to the other.</a:t>
            </a:r>
          </a:p>
        </p:txBody>
      </p:sp>
      <p:sp>
        <p:nvSpPr>
          <p:cNvPr id="14" name="Triangle 13">
            <a:extLst>
              <a:ext uri="{FF2B5EF4-FFF2-40B4-BE49-F238E27FC236}">
                <a16:creationId xmlns:a16="http://schemas.microsoft.com/office/drawing/2014/main" id="{032B3835-5FBF-8AE7-45EA-25E12C2F3C00}"/>
              </a:ext>
            </a:extLst>
          </p:cNvPr>
          <p:cNvSpPr/>
          <p:nvPr userDrawn="1"/>
        </p:nvSpPr>
        <p:spPr>
          <a:xfrm rot="7133219">
            <a:off x="6093378" y="2402042"/>
            <a:ext cx="316089" cy="180622"/>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C570FED9-24ED-4733-8EE9-D0351D745720}"/>
              </a:ext>
            </a:extLst>
          </p:cNvPr>
          <p:cNvSpPr/>
          <p:nvPr userDrawn="1"/>
        </p:nvSpPr>
        <p:spPr>
          <a:xfrm rot="18020895">
            <a:off x="11066089" y="4278933"/>
            <a:ext cx="316089" cy="180622"/>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15445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B5182F8-0EF0-BDFE-01E6-9D1E02A718FC}"/>
              </a:ext>
            </a:extLst>
          </p:cNvPr>
          <p:cNvGraphicFramePr>
            <a:graphicFrameLocks noGrp="1"/>
          </p:cNvGraphicFramePr>
          <p:nvPr>
            <p:extLst>
              <p:ext uri="{D42A27DB-BD31-4B8C-83A1-F6EECF244321}">
                <p14:modId xmlns:p14="http://schemas.microsoft.com/office/powerpoint/2010/main" val="3862049469"/>
              </p:ext>
            </p:extLst>
          </p:nvPr>
        </p:nvGraphicFramePr>
        <p:xfrm>
          <a:off x="6457244" y="2579853"/>
          <a:ext cx="4591221" cy="1698294"/>
        </p:xfrm>
        <a:graphic>
          <a:graphicData uri="http://schemas.openxmlformats.org/drawingml/2006/table">
            <a:tbl>
              <a:tblPr firstRow="1" bandRow="1">
                <a:tableStyleId>{5940675A-B579-460E-94D1-54222C63F5DA}</a:tableStyleId>
              </a:tblPr>
              <a:tblGrid>
                <a:gridCol w="1905684">
                  <a:extLst>
                    <a:ext uri="{9D8B030D-6E8A-4147-A177-3AD203B41FA5}">
                      <a16:colId xmlns:a16="http://schemas.microsoft.com/office/drawing/2014/main" val="498367292"/>
                    </a:ext>
                  </a:extLst>
                </a:gridCol>
                <a:gridCol w="469557">
                  <a:extLst>
                    <a:ext uri="{9D8B030D-6E8A-4147-A177-3AD203B41FA5}">
                      <a16:colId xmlns:a16="http://schemas.microsoft.com/office/drawing/2014/main" val="1610766765"/>
                    </a:ext>
                  </a:extLst>
                </a:gridCol>
                <a:gridCol w="2215980">
                  <a:extLst>
                    <a:ext uri="{9D8B030D-6E8A-4147-A177-3AD203B41FA5}">
                      <a16:colId xmlns:a16="http://schemas.microsoft.com/office/drawing/2014/main" val="1719092481"/>
                    </a:ext>
                  </a:extLst>
                </a:gridCol>
              </a:tblGrid>
              <a:tr h="256217">
                <a:tc rowSpan="5">
                  <a:txBody>
                    <a:bodyPr/>
                    <a:lstStyle/>
                    <a:p>
                      <a:endParaRPr lang="en-US" dirty="0"/>
                    </a:p>
                  </a:txBody>
                  <a:tcPr>
                    <a:lnL w="9525" cap="flat" cmpd="sng" algn="ctr">
                      <a:no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US" sz="1200" b="1" i="0" dirty="0">
                          <a:latin typeface="Avenir Black" panose="02000503020000020003" pitchFamily="2" charset="0"/>
                        </a:rPr>
                        <a:t>Jane Doe</a:t>
                      </a:r>
                    </a:p>
                  </a:txBody>
                  <a:tcPr anchor="ctr">
                    <a:lnL w="9525" cap="flat" cmpd="sng" algn="ctr">
                      <a:solidFill>
                        <a:srgbClr val="00B0F0"/>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715385181"/>
                  </a:ext>
                </a:extLst>
              </a:tr>
              <a:tr h="256217">
                <a:tc vMerge="1">
                  <a:txBody>
                    <a:bodyPr/>
                    <a:lstStyle/>
                    <a:p>
                      <a:endParaRPr lang="en-US" dirty="0"/>
                    </a:p>
                  </a:txBody>
                  <a:tcPr/>
                </a:tc>
                <a:tc gridSpan="2">
                  <a:txBody>
                    <a:bodyPr/>
                    <a:lstStyle/>
                    <a:p>
                      <a:r>
                        <a:rPr lang="en-US" sz="1200" b="1" i="0" kern="1200" dirty="0">
                          <a:solidFill>
                            <a:schemeClr val="tx1"/>
                          </a:solidFill>
                          <a:latin typeface="Avenir Black" panose="02000503020000020003" pitchFamily="2" charset="0"/>
                          <a:ea typeface="+mn-ea"/>
                          <a:cs typeface="+mn-cs"/>
                        </a:rPr>
                        <a:t> </a:t>
                      </a:r>
                      <a:r>
                        <a:rPr lang="en-US" sz="1200" b="0" i="0" kern="1200" dirty="0">
                          <a:solidFill>
                            <a:schemeClr val="tx1"/>
                          </a:solidFill>
                          <a:latin typeface="Avenir Book" panose="02000503020000020003" pitchFamily="2" charset="0"/>
                          <a:ea typeface="+mn-ea"/>
                          <a:cs typeface="+mn-cs"/>
                        </a:rPr>
                        <a:t>LifeExec Consultant</a:t>
                      </a:r>
                    </a:p>
                  </a:txBody>
                  <a:tcPr anchor="ctr">
                    <a:lnL w="9525" cap="flat" cmpd="sng" algn="ctr">
                      <a:solidFill>
                        <a:srgbClr val="00B0F0"/>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latin typeface="Avenir Book" panose="02000503020000020003" pitchFamily="2" charset="0"/>
                      </a:endParaRPr>
                    </a:p>
                  </a:txBody>
                  <a:tcPr anchor="ctr"/>
                </a:tc>
                <a:extLst>
                  <a:ext uri="{0D108BD9-81ED-4DB2-BD59-A6C34878D82A}">
                    <a16:rowId xmlns:a16="http://schemas.microsoft.com/office/drawing/2014/main" val="928414840"/>
                  </a:ext>
                </a:extLst>
              </a:tr>
              <a:tr h="262407">
                <a:tc vMerge="1">
                  <a:txBody>
                    <a:bodyPr/>
                    <a:lstStyle/>
                    <a:p>
                      <a:endParaRPr lang="en-US" dirty="0"/>
                    </a:p>
                  </a:txBody>
                  <a:tcPr/>
                </a:tc>
                <a:tc>
                  <a:txBody>
                    <a:bodyPr/>
                    <a:lstStyle/>
                    <a:p>
                      <a:r>
                        <a:rPr lang="en-US" sz="1100" b="1" dirty="0">
                          <a:solidFill>
                            <a:srgbClr val="00B0F0"/>
                          </a:solidFill>
                          <a:latin typeface="Avenir Book" panose="02000503020000020003" pitchFamily="2" charset="0"/>
                        </a:rPr>
                        <a:t> ph</a:t>
                      </a:r>
                    </a:p>
                  </a:txBody>
                  <a:tcPr anchor="ctr">
                    <a:lnL w="9525" cap="flat" cmpd="sng" algn="ctr">
                      <a:solidFill>
                        <a:srgbClr val="00B0F0"/>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dirty="0">
                          <a:latin typeface="Avenir Book" panose="02000503020000020003" pitchFamily="2" charset="0"/>
                        </a:rPr>
                        <a:t>202.654.2221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0504295"/>
                  </a:ext>
                </a:extLst>
              </a:tr>
              <a:tr h="262407">
                <a:tc vMerge="1">
                  <a:txBody>
                    <a:bodyPr/>
                    <a:lstStyle/>
                    <a:p>
                      <a:endParaRPr lang="en-US" dirty="0"/>
                    </a:p>
                  </a:txBody>
                  <a:tcPr/>
                </a:tc>
                <a:tc>
                  <a:txBody>
                    <a:bodyPr/>
                    <a:lstStyle/>
                    <a:p>
                      <a:r>
                        <a:rPr lang="en-US" sz="1100" b="1" dirty="0">
                          <a:solidFill>
                            <a:srgbClr val="00B0F0"/>
                          </a:solidFill>
                          <a:latin typeface="Avenir Book" panose="02000503020000020003" pitchFamily="2" charset="0"/>
                        </a:rPr>
                        <a:t> em</a:t>
                      </a:r>
                    </a:p>
                  </a:txBody>
                  <a:tcPr anchor="ctr">
                    <a:lnL w="9525" cap="flat" cmpd="sng" algn="ctr">
                      <a:solidFill>
                        <a:srgbClr val="00B0F0"/>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dirty="0" err="1">
                          <a:latin typeface="Avenir Book" panose="02000503020000020003" pitchFamily="2" charset="0"/>
                        </a:rPr>
                        <a:t>myname@Email.com</a:t>
                      </a:r>
                      <a:endParaRPr lang="en-US" sz="1100" b="1" dirty="0">
                        <a:latin typeface="Avenir Book" panose="02000503020000020003"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6531623"/>
                  </a:ext>
                </a:extLst>
              </a:tr>
              <a:tr h="0">
                <a:tc vMerge="1">
                  <a:txBody>
                    <a:bodyPr/>
                    <a:lstStyle/>
                    <a:p>
                      <a:endParaRPr lang="en-US" dirty="0"/>
                    </a:p>
                  </a:txBody>
                  <a:tcPr/>
                </a:tc>
                <a:tc>
                  <a:txBody>
                    <a:bodyPr/>
                    <a:lstStyle/>
                    <a:p>
                      <a:r>
                        <a:rPr lang="en-US" sz="1100" b="1" dirty="0">
                          <a:solidFill>
                            <a:srgbClr val="00B0F0"/>
                          </a:solidFill>
                          <a:latin typeface="Avenir Book" panose="02000503020000020003" pitchFamily="2" charset="0"/>
                        </a:rPr>
                        <a:t> a</a:t>
                      </a:r>
                    </a:p>
                  </a:txBody>
                  <a:tcPr anchor="ctr">
                    <a:lnL w="9525" cap="flat" cmpd="sng" algn="ctr">
                      <a:solidFill>
                        <a:srgbClr val="00B0F0"/>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sz="1100" b="1" kern="1200" dirty="0">
                          <a:solidFill>
                            <a:schemeClr val="tx1"/>
                          </a:solidFill>
                          <a:latin typeface="Avenir Book" panose="02000503020000020003" pitchFamily="2" charset="0"/>
                          <a:ea typeface="+mn-ea"/>
                          <a:cs typeface="+mn-cs"/>
                        </a:rPr>
                        <a:t>123 Street Name St.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8393150"/>
                  </a:ext>
                </a:extLst>
              </a:tr>
              <a:tr h="257486">
                <a:tc>
                  <a:txBody>
                    <a:bodyPr/>
                    <a:lstStyle/>
                    <a:p>
                      <a:endParaRPr lang="en-US" dirty="0"/>
                    </a:p>
                  </a:txBody>
                  <a:tcPr>
                    <a:lnL w="9525" cap="flat" cmpd="sng" algn="ctr">
                      <a:no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b="1" dirty="0">
                        <a:latin typeface="Avenir Book" panose="02000503020000020003" pitchFamily="2" charset="0"/>
                      </a:endParaRPr>
                    </a:p>
                  </a:txBody>
                  <a:tcPr anchor="ctr">
                    <a:lnL w="9525" cap="flat" cmpd="sng" algn="ctr">
                      <a:solidFill>
                        <a:srgbClr val="00B0F0"/>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Avenir Book" panose="02000503020000020003" pitchFamily="2" charset="0"/>
                          <a:ea typeface="+mn-ea"/>
                          <a:cs typeface="+mn-cs"/>
                        </a:rPr>
                        <a:t>City, ST  85250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0252424"/>
                  </a:ext>
                </a:extLst>
              </a:tr>
            </a:tbl>
          </a:graphicData>
        </a:graphic>
      </p:graphicFrame>
      <p:pic>
        <p:nvPicPr>
          <p:cNvPr id="8" name="Picture 7">
            <a:extLst>
              <a:ext uri="{FF2B5EF4-FFF2-40B4-BE49-F238E27FC236}">
                <a16:creationId xmlns:a16="http://schemas.microsoft.com/office/drawing/2014/main" id="{3F9B49E6-435E-E84F-C01B-A374719DF4CC}"/>
              </a:ext>
            </a:extLst>
          </p:cNvPr>
          <p:cNvPicPr>
            <a:picLocks noChangeAspect="1"/>
          </p:cNvPicPr>
          <p:nvPr/>
        </p:nvPicPr>
        <p:blipFill rotWithShape="1">
          <a:blip r:embed="rId2"/>
          <a:srcRect l="16435" t="1824" r="5047" b="-1824"/>
          <a:stretch/>
        </p:blipFill>
        <p:spPr>
          <a:xfrm>
            <a:off x="6729345" y="2657883"/>
            <a:ext cx="1299952" cy="1253524"/>
          </a:xfrm>
          <a:prstGeom prst="ellipse">
            <a:avLst/>
          </a:prstGeom>
          <a:ln w="3175" cap="rnd">
            <a:solidFill>
              <a:srgbClr val="333333"/>
            </a:solidFill>
          </a:ln>
          <a:effectLst/>
        </p:spPr>
      </p:pic>
      <p:pic>
        <p:nvPicPr>
          <p:cNvPr id="13" name="Picture 12" descr="A black background with white text&#10;&#10;Description automatically generated">
            <a:extLst>
              <a:ext uri="{FF2B5EF4-FFF2-40B4-BE49-F238E27FC236}">
                <a16:creationId xmlns:a16="http://schemas.microsoft.com/office/drawing/2014/main" id="{79653A95-AB81-6775-0204-1136C22BFCDE}"/>
              </a:ext>
            </a:extLst>
          </p:cNvPr>
          <p:cNvPicPr>
            <a:picLocks noChangeAspect="1"/>
          </p:cNvPicPr>
          <p:nvPr/>
        </p:nvPicPr>
        <p:blipFill>
          <a:blip r:embed="rId3"/>
          <a:stretch>
            <a:fillRect/>
          </a:stretch>
        </p:blipFill>
        <p:spPr>
          <a:xfrm>
            <a:off x="6729345" y="3943699"/>
            <a:ext cx="1299952" cy="364782"/>
          </a:xfrm>
          <a:prstGeom prst="rect">
            <a:avLst/>
          </a:prstGeom>
        </p:spPr>
      </p:pic>
    </p:spTree>
    <p:extLst>
      <p:ext uri="{BB962C8B-B14F-4D97-AF65-F5344CB8AC3E}">
        <p14:creationId xmlns:p14="http://schemas.microsoft.com/office/powerpoint/2010/main" val="1488894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TotalTime>
  <Words>26</Words>
  <Application>Microsoft Macintosh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Avenir Black</vt:lpstr>
      <vt:lpstr>Avenir Book</vt:lpstr>
      <vt:lpstr>Fira 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york</dc:creator>
  <cp:lastModifiedBy>ken york</cp:lastModifiedBy>
  <cp:revision>2</cp:revision>
  <dcterms:created xsi:type="dcterms:W3CDTF">2024-03-06T16:09:29Z</dcterms:created>
  <dcterms:modified xsi:type="dcterms:W3CDTF">2024-03-06T16:58:15Z</dcterms:modified>
</cp:coreProperties>
</file>